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C2C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3ECC53-B785-4443-8F37-F4CDBC91E663}" type="datetimeFigureOut">
              <a:rPr lang="fr-FR" smtClean="0"/>
              <a:t>08/10/2015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0F901E-8B35-4BC5-8C3A-5C5DA4DC34D5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7200" dirty="0" smtClean="0">
                <a:latin typeface="+mn-lt"/>
              </a:rPr>
              <a:t>ARBITRAGE</a:t>
            </a:r>
            <a:endParaRPr lang="fr-FR" sz="7200" dirty="0"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CE QUE VOTRE ENFANT DOIT FAIRE POUR GAGNER SON COMBAT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fr-FR" sz="2800" dirty="0" smtClean="0">
                <a:latin typeface="Book Antiqua" pitchFamily="18" charset="0"/>
              </a:rPr>
              <a:t/>
            </a:r>
            <a:br>
              <a:rPr lang="fr-FR" sz="2800" dirty="0" smtClean="0">
                <a:latin typeface="Book Antiqua" pitchFamily="18" charset="0"/>
              </a:rPr>
            </a:br>
            <a:r>
              <a:rPr lang="fr-FR" sz="2800" dirty="0" smtClean="0">
                <a:latin typeface="Book Antiqua" pitchFamily="18" charset="0"/>
              </a:rPr>
              <a:t> </a:t>
            </a:r>
            <a:endParaRPr lang="fr-FR" sz="2800" dirty="0">
              <a:latin typeface="Book Antiqua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chemeClr val="bg1"/>
                </a:solidFill>
              </a:rPr>
              <a:t>     </a:t>
            </a:r>
            <a:r>
              <a:rPr lang="fr-FR" b="1" dirty="0" smtClean="0">
                <a:solidFill>
                  <a:srgbClr val="FFFF66"/>
                </a:solidFill>
              </a:rPr>
              <a:t>---    POUR LES MINI-POUSSINS </a:t>
            </a:r>
          </a:p>
          <a:p>
            <a:pPr>
              <a:buNone/>
            </a:pPr>
            <a:r>
              <a:rPr lang="fr-FR" b="1" dirty="0" smtClean="0">
                <a:solidFill>
                  <a:schemeClr val="bg1"/>
                </a:solidFill>
              </a:rPr>
              <a:t>                    2007/2008  jusqu’en Janvier 2016</a:t>
            </a:r>
          </a:p>
          <a:p>
            <a:pPr>
              <a:buNone/>
            </a:pPr>
            <a:r>
              <a:rPr lang="fr-FR" b="1" dirty="0" smtClean="0">
                <a:solidFill>
                  <a:schemeClr val="bg1"/>
                </a:solidFill>
              </a:rPr>
              <a:t> </a:t>
            </a:r>
            <a:r>
              <a:rPr lang="fr-FR" b="1" dirty="0" smtClean="0">
                <a:solidFill>
                  <a:schemeClr val="bg1"/>
                </a:solidFill>
              </a:rPr>
              <a:t>              et  2008/2009 après  Janvier 2016</a:t>
            </a:r>
          </a:p>
          <a:p>
            <a:pPr>
              <a:buNone/>
            </a:pPr>
            <a:endParaRPr lang="fr-FR" b="1" dirty="0" smtClean="0">
              <a:solidFill>
                <a:schemeClr val="bg1"/>
              </a:solidFill>
            </a:endParaRP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 </a:t>
            </a:r>
            <a:r>
              <a:rPr lang="fr-FR" b="1" dirty="0" smtClean="0">
                <a:solidFill>
                  <a:srgbClr val="002060"/>
                </a:solidFill>
              </a:rPr>
              <a:t>Combats au sol il doit tenir son partenaire sur le dos pendant  20 secondes il marquera </a:t>
            </a:r>
            <a:r>
              <a:rPr lang="fr-FR" b="1" dirty="0" smtClean="0">
                <a:solidFill>
                  <a:srgbClr val="BC2C3A"/>
                </a:solidFill>
              </a:rPr>
              <a:t>IPPON</a:t>
            </a:r>
            <a:r>
              <a:rPr lang="fr-FR" b="1" dirty="0" smtClean="0">
                <a:solidFill>
                  <a:srgbClr val="002060"/>
                </a:solidFill>
              </a:rPr>
              <a:t>  (10pts)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Si la partenaire sort avant 20s il existe des points intermédiaires :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              S’il tient de 10s à 14s   il marquera </a:t>
            </a:r>
            <a:r>
              <a:rPr lang="fr-FR" b="1" dirty="0" smtClean="0">
                <a:solidFill>
                  <a:srgbClr val="BC2C3A"/>
                </a:solidFill>
              </a:rPr>
              <a:t>YUKO</a:t>
            </a:r>
            <a:r>
              <a:rPr lang="fr-FR" b="1" dirty="0" smtClean="0">
                <a:solidFill>
                  <a:srgbClr val="002060"/>
                </a:solidFill>
              </a:rPr>
              <a:t> (5pts)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              S’il tient </a:t>
            </a:r>
            <a:r>
              <a:rPr lang="fr-FR" b="1" dirty="0" smtClean="0">
                <a:solidFill>
                  <a:srgbClr val="002060"/>
                </a:solidFill>
              </a:rPr>
              <a:t>de </a:t>
            </a:r>
            <a:r>
              <a:rPr lang="fr-FR" b="1" dirty="0" smtClean="0">
                <a:solidFill>
                  <a:srgbClr val="002060"/>
                </a:solidFill>
              </a:rPr>
              <a:t>15s </a:t>
            </a:r>
            <a:r>
              <a:rPr lang="fr-FR" b="1" dirty="0" smtClean="0">
                <a:solidFill>
                  <a:srgbClr val="002060"/>
                </a:solidFill>
              </a:rPr>
              <a:t>à </a:t>
            </a:r>
            <a:r>
              <a:rPr lang="fr-FR" b="1" dirty="0" smtClean="0">
                <a:solidFill>
                  <a:srgbClr val="002060"/>
                </a:solidFill>
              </a:rPr>
              <a:t>19s   </a:t>
            </a:r>
            <a:r>
              <a:rPr lang="fr-FR" b="1" dirty="0" smtClean="0">
                <a:solidFill>
                  <a:srgbClr val="002060"/>
                </a:solidFill>
              </a:rPr>
              <a:t>il marquera </a:t>
            </a:r>
            <a:r>
              <a:rPr lang="fr-FR" b="1" dirty="0" smtClean="0">
                <a:solidFill>
                  <a:srgbClr val="BC2C3A"/>
                </a:solidFill>
              </a:rPr>
              <a:t>WAZ-ARI</a:t>
            </a:r>
            <a:r>
              <a:rPr lang="fr-FR" b="1" dirty="0" smtClean="0">
                <a:solidFill>
                  <a:srgbClr val="002060"/>
                </a:solidFill>
              </a:rPr>
              <a:t> (7pts)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B050"/>
                </a:solidFill>
                <a:sym typeface="Wingdings" pitchFamily="2" charset="2"/>
              </a:rPr>
              <a:t></a:t>
            </a:r>
            <a:r>
              <a:rPr lang="fr-FR" sz="3000" b="1" dirty="0" smtClean="0">
                <a:solidFill>
                  <a:srgbClr val="00B050"/>
                </a:solidFill>
                <a:sym typeface="Wingdings" pitchFamily="2" charset="2"/>
              </a:rPr>
              <a:t>Quelques termes d’arbitrage à retenir: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BC2C3A"/>
                </a:solidFill>
                <a:sym typeface="Wingdings" pitchFamily="2" charset="2"/>
              </a:rPr>
              <a:t>  - HADJIME :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Début du combat le chrono est lancé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BC2C3A"/>
                </a:solidFill>
                <a:sym typeface="Wingdings" pitchFamily="2" charset="2"/>
              </a:rPr>
              <a:t>  - MATTE :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Interruption 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du combat le chrono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s’arrête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  </a:t>
            </a:r>
            <a:r>
              <a:rPr lang="fr-FR" b="1" dirty="0" smtClean="0">
                <a:solidFill>
                  <a:srgbClr val="BC2C3A"/>
                </a:solidFill>
                <a:sym typeface="Wingdings" pitchFamily="2" charset="2"/>
              </a:rPr>
              <a:t>-OSAEKOMI: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Début d’immobilisation un 2e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chrono est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lancé   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BC2C3A"/>
                </a:solidFill>
                <a:sym typeface="Wingdings" pitchFamily="2" charset="2"/>
              </a:rPr>
              <a:t>  -TOKETA :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Sortie d’immobilisation 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le chrono </a:t>
            </a: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 continu</a:t>
            </a:r>
            <a:endParaRPr lang="fr-FR" b="1" dirty="0" smtClean="0">
              <a:solidFill>
                <a:srgbClr val="002060"/>
              </a:solidFill>
            </a:endParaRPr>
          </a:p>
          <a:p>
            <a:pPr lvl="3">
              <a:buNone/>
            </a:pPr>
            <a:endParaRPr lang="fr-F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chemeClr val="bg1"/>
                </a:solidFill>
              </a:rPr>
              <a:t>    </a:t>
            </a:r>
            <a:r>
              <a:rPr lang="fr-FR" b="1" dirty="0" smtClean="0">
                <a:solidFill>
                  <a:srgbClr val="FFFF66"/>
                </a:solidFill>
              </a:rPr>
              <a:t>--- </a:t>
            </a:r>
            <a:r>
              <a:rPr lang="fr-FR" b="1" dirty="0" smtClean="0">
                <a:solidFill>
                  <a:srgbClr val="FFFF66"/>
                </a:solidFill>
              </a:rPr>
              <a:t>    POUR </a:t>
            </a:r>
            <a:r>
              <a:rPr lang="fr-FR" b="1" dirty="0" smtClean="0">
                <a:solidFill>
                  <a:srgbClr val="FFFF66"/>
                </a:solidFill>
              </a:rPr>
              <a:t>LES </a:t>
            </a:r>
            <a:r>
              <a:rPr lang="fr-FR" b="1" dirty="0" smtClean="0">
                <a:solidFill>
                  <a:srgbClr val="FFFF66"/>
                </a:solidFill>
              </a:rPr>
              <a:t>POUSSINS </a:t>
            </a:r>
            <a:endParaRPr lang="fr-FR" b="1" dirty="0" smtClean="0">
              <a:solidFill>
                <a:srgbClr val="FFFF66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chemeClr val="bg1"/>
                </a:solidFill>
              </a:rPr>
              <a:t>                  </a:t>
            </a:r>
            <a:r>
              <a:rPr lang="fr-FR" b="1" dirty="0" smtClean="0">
                <a:solidFill>
                  <a:schemeClr val="bg1"/>
                </a:solidFill>
              </a:rPr>
              <a:t>  2005/2006  </a:t>
            </a:r>
            <a:r>
              <a:rPr lang="fr-FR" b="1" dirty="0" smtClean="0">
                <a:solidFill>
                  <a:schemeClr val="bg1"/>
                </a:solidFill>
              </a:rPr>
              <a:t>jusqu’en Janvier 2016</a:t>
            </a:r>
          </a:p>
          <a:p>
            <a:pPr>
              <a:buNone/>
            </a:pPr>
            <a:r>
              <a:rPr lang="fr-FR" b="1" dirty="0" smtClean="0">
                <a:solidFill>
                  <a:schemeClr val="bg1"/>
                </a:solidFill>
              </a:rPr>
              <a:t>               et  </a:t>
            </a:r>
            <a:r>
              <a:rPr lang="fr-FR" b="1" dirty="0" smtClean="0">
                <a:solidFill>
                  <a:schemeClr val="bg1"/>
                </a:solidFill>
              </a:rPr>
              <a:t>2006/2007 </a:t>
            </a:r>
            <a:r>
              <a:rPr lang="fr-FR" b="1" dirty="0" smtClean="0">
                <a:solidFill>
                  <a:schemeClr val="bg1"/>
                </a:solidFill>
              </a:rPr>
              <a:t>après  Janvier </a:t>
            </a:r>
            <a:r>
              <a:rPr lang="fr-FR" b="1" dirty="0" smtClean="0">
                <a:solidFill>
                  <a:schemeClr val="bg1"/>
                </a:solidFill>
              </a:rPr>
              <a:t>2016</a:t>
            </a:r>
          </a:p>
          <a:p>
            <a:pPr>
              <a:buNone/>
            </a:pPr>
            <a:endParaRPr lang="fr-FR" b="1" dirty="0" smtClean="0">
              <a:solidFill>
                <a:schemeClr val="bg1"/>
              </a:solidFill>
            </a:endParaRP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  <a:sym typeface="Wingdings" pitchFamily="2" charset="2"/>
              </a:rPr>
              <a:t> </a:t>
            </a:r>
            <a:r>
              <a:rPr lang="fr-FR" b="1" dirty="0" smtClean="0">
                <a:solidFill>
                  <a:srgbClr val="002060"/>
                </a:solidFill>
              </a:rPr>
              <a:t>Combats debout et au sol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Il doit faire tomber </a:t>
            </a:r>
            <a:r>
              <a:rPr lang="fr-FR" b="1" dirty="0" smtClean="0">
                <a:solidFill>
                  <a:srgbClr val="002060"/>
                </a:solidFill>
              </a:rPr>
              <a:t>son partenaire </a:t>
            </a:r>
            <a:r>
              <a:rPr lang="fr-FR" b="1" dirty="0" smtClean="0">
                <a:solidFill>
                  <a:srgbClr val="002060"/>
                </a:solidFill>
              </a:rPr>
              <a:t>largement sur </a:t>
            </a:r>
            <a:r>
              <a:rPr lang="fr-FR" b="1" dirty="0" smtClean="0">
                <a:solidFill>
                  <a:srgbClr val="002060"/>
                </a:solidFill>
              </a:rPr>
              <a:t>le </a:t>
            </a:r>
            <a:r>
              <a:rPr lang="fr-FR" b="1" dirty="0" smtClean="0">
                <a:solidFill>
                  <a:srgbClr val="002060"/>
                </a:solidFill>
              </a:rPr>
              <a:t>dos pour marquer </a:t>
            </a:r>
            <a:r>
              <a:rPr lang="fr-FR" b="1" dirty="0" smtClean="0">
                <a:solidFill>
                  <a:srgbClr val="BC2C3A"/>
                </a:solidFill>
              </a:rPr>
              <a:t>IPPON </a:t>
            </a:r>
            <a:r>
              <a:rPr lang="fr-FR" b="1" dirty="0" smtClean="0">
                <a:solidFill>
                  <a:srgbClr val="002060"/>
                </a:solidFill>
              </a:rPr>
              <a:t>(10pts) </a:t>
            </a:r>
            <a:r>
              <a:rPr lang="fr-FR" b="1" dirty="0" smtClean="0">
                <a:solidFill>
                  <a:srgbClr val="002060"/>
                </a:solidFill>
              </a:rPr>
              <a:t>.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</a:t>
            </a:r>
            <a:r>
              <a:rPr lang="fr-FR" b="1" dirty="0" smtClean="0">
                <a:solidFill>
                  <a:srgbClr val="002060"/>
                </a:solidFill>
              </a:rPr>
              <a:t>                   Si </a:t>
            </a:r>
            <a:r>
              <a:rPr lang="fr-FR" b="1" dirty="0" smtClean="0">
                <a:solidFill>
                  <a:srgbClr val="002060"/>
                </a:solidFill>
              </a:rPr>
              <a:t>la partenaire </a:t>
            </a:r>
            <a:r>
              <a:rPr lang="fr-FR" b="1" dirty="0" smtClean="0">
                <a:solidFill>
                  <a:srgbClr val="002060"/>
                </a:solidFill>
              </a:rPr>
              <a:t>ne tombe pas largement sur le 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                     dos il </a:t>
            </a:r>
            <a:r>
              <a:rPr lang="fr-FR" b="1" dirty="0" smtClean="0">
                <a:solidFill>
                  <a:srgbClr val="002060"/>
                </a:solidFill>
              </a:rPr>
              <a:t>existe des points intermédiaires :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             </a:t>
            </a:r>
            <a:r>
              <a:rPr lang="fr-FR" b="1" dirty="0" smtClean="0">
                <a:solidFill>
                  <a:srgbClr val="002060"/>
                </a:solidFill>
              </a:rPr>
              <a:t>                 - Sur la coté il </a:t>
            </a:r>
            <a:r>
              <a:rPr lang="fr-FR" b="1" dirty="0" smtClean="0">
                <a:solidFill>
                  <a:srgbClr val="002060"/>
                </a:solidFill>
              </a:rPr>
              <a:t>marquera </a:t>
            </a:r>
            <a:r>
              <a:rPr lang="fr-FR" b="1" dirty="0" smtClean="0">
                <a:solidFill>
                  <a:srgbClr val="BC2C3A"/>
                </a:solidFill>
              </a:rPr>
              <a:t>YUKO</a:t>
            </a:r>
            <a:r>
              <a:rPr lang="fr-FR" b="1" dirty="0" smtClean="0">
                <a:solidFill>
                  <a:srgbClr val="002060"/>
                </a:solidFill>
              </a:rPr>
              <a:t> (5pts)</a:t>
            </a: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              </a:t>
            </a:r>
            <a:r>
              <a:rPr lang="fr-FR" b="1" dirty="0" smtClean="0">
                <a:solidFill>
                  <a:srgbClr val="002060"/>
                </a:solidFill>
              </a:rPr>
              <a:t>                 - Plus que sur le coté mais pas sur le dos il </a:t>
            </a:r>
            <a:r>
              <a:rPr lang="fr-FR" b="1" dirty="0" smtClean="0">
                <a:solidFill>
                  <a:srgbClr val="002060"/>
                </a:solidFill>
              </a:rPr>
              <a:t>marquera </a:t>
            </a:r>
            <a:r>
              <a:rPr lang="fr-FR" b="1" dirty="0" smtClean="0">
                <a:solidFill>
                  <a:srgbClr val="BC2C3A"/>
                </a:solidFill>
              </a:rPr>
              <a:t>WAZ-ARI</a:t>
            </a:r>
            <a:r>
              <a:rPr lang="fr-FR" b="1" dirty="0" smtClean="0">
                <a:solidFill>
                  <a:srgbClr val="002060"/>
                </a:solidFill>
              </a:rPr>
              <a:t> (7pts</a:t>
            </a:r>
            <a:r>
              <a:rPr lang="fr-FR" b="1" dirty="0" smtClean="0">
                <a:solidFill>
                  <a:srgbClr val="002060"/>
                </a:solidFill>
              </a:rPr>
              <a:t>).</a:t>
            </a:r>
          </a:p>
          <a:p>
            <a:pPr lvl="3">
              <a:buNone/>
            </a:pPr>
            <a:endParaRPr lang="fr-FR" b="1" dirty="0" smtClean="0">
              <a:solidFill>
                <a:srgbClr val="002060"/>
              </a:solidFill>
            </a:endParaRPr>
          </a:p>
          <a:p>
            <a:pPr lvl="3">
              <a:buNone/>
            </a:pPr>
            <a:r>
              <a:rPr lang="fr-FR" b="1" dirty="0" smtClean="0">
                <a:solidFill>
                  <a:srgbClr val="002060"/>
                </a:solidFill>
              </a:rPr>
              <a:t>S’il ne marque pas </a:t>
            </a:r>
            <a:r>
              <a:rPr lang="fr-FR" b="1" dirty="0" smtClean="0">
                <a:solidFill>
                  <a:srgbClr val="BC2C3A"/>
                </a:solidFill>
              </a:rPr>
              <a:t>IPPON</a:t>
            </a:r>
            <a:r>
              <a:rPr lang="fr-FR" b="1" dirty="0" smtClean="0">
                <a:solidFill>
                  <a:srgbClr val="002060"/>
                </a:solidFill>
              </a:rPr>
              <a:t> il peut enchainer au sol et à ce moment la  les règles Mini-poussins s’appliquent</a:t>
            </a:r>
            <a:endParaRPr lang="fr-FR" b="1" dirty="0" smtClean="0">
              <a:solidFill>
                <a:srgbClr val="BC2C3A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</TotalTime>
  <Words>241</Words>
  <Application>Microsoft Office PowerPoint</Application>
  <PresentationFormat>Affichage à l'écran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Apex</vt:lpstr>
      <vt:lpstr>ARBITRAGE</vt:lpstr>
      <vt:lpstr>  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ARBITRAGE</dc:title>
  <dc:creator>Magasin Les Sorinieres</dc:creator>
  <cp:lastModifiedBy>Magasin Les Sorinieres</cp:lastModifiedBy>
  <cp:revision>6</cp:revision>
  <dcterms:created xsi:type="dcterms:W3CDTF">2015-10-08T09:58:46Z</dcterms:created>
  <dcterms:modified xsi:type="dcterms:W3CDTF">2015-10-08T10:58:25Z</dcterms:modified>
</cp:coreProperties>
</file>